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DABE-B1E8-4869-9277-0DAD81A98F70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310E-9765-44CC-8180-802C5F175C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16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310E-9765-44CC-8180-802C5F175C4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98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02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6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7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75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86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68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46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9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73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8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0FA7D-C48D-49E2-884D-DAB876C92DFB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B8E0-9892-4621-A7AD-B31E64C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30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406"/>
            <a:ext cx="9144000" cy="49291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732240" y="634067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Harrington" panose="04040505050A02020702" pitchFamily="82" charset="0"/>
              </a:rPr>
              <a:t>Eliza Janota, 6e</a:t>
            </a:r>
            <a:endParaRPr lang="pl-PL" dirty="0">
              <a:latin typeface="Harrington" panose="04040505050A02020702" pitchFamily="82" charset="0"/>
            </a:endParaRPr>
          </a:p>
        </p:txBody>
      </p:sp>
      <p:sp>
        <p:nvSpPr>
          <p:cNvPr id="8" name="Zwój pionowy 7"/>
          <p:cNvSpPr/>
          <p:nvPr/>
        </p:nvSpPr>
        <p:spPr>
          <a:xfrm>
            <a:off x="2375756" y="3429000"/>
            <a:ext cx="936104" cy="85496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>
                <a:solidFill>
                  <a:schemeClr val="tx1"/>
                </a:solidFill>
                <a:latin typeface="Harrington" panose="04040505050A02020702" pitchFamily="82" charset="0"/>
              </a:rPr>
              <a:t>Życzenia Świąteczne!</a:t>
            </a:r>
          </a:p>
          <a:p>
            <a:pPr algn="ctr"/>
            <a:endParaRPr lang="pl-PL" sz="800" dirty="0">
              <a:solidFill>
                <a:schemeClr val="tx1"/>
              </a:solidFill>
            </a:endParaRPr>
          </a:p>
          <a:p>
            <a:pPr algn="ctr"/>
            <a:endParaRPr lang="pl-PL" sz="800" dirty="0">
              <a:solidFill>
                <a:schemeClr val="tx1"/>
              </a:solidFill>
            </a:endParaRPr>
          </a:p>
        </p:txBody>
      </p:sp>
      <p:sp>
        <p:nvSpPr>
          <p:cNvPr id="10" name="Gwiazda 5-ramienna 9"/>
          <p:cNvSpPr/>
          <p:nvPr/>
        </p:nvSpPr>
        <p:spPr>
          <a:xfrm>
            <a:off x="2771800" y="4005064"/>
            <a:ext cx="144016" cy="144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6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406"/>
            <a:ext cx="9144000" cy="4929188"/>
          </a:xfrm>
          <a:prstGeom prst="rect">
            <a:avLst/>
          </a:prstGeom>
        </p:spPr>
      </p:pic>
      <p:sp>
        <p:nvSpPr>
          <p:cNvPr id="4" name="Zwój pionowy 3"/>
          <p:cNvSpPr/>
          <p:nvPr/>
        </p:nvSpPr>
        <p:spPr>
          <a:xfrm>
            <a:off x="2051720" y="574358"/>
            <a:ext cx="4210050" cy="5709285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Czas Świąt to czas radości,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Już się zbliża i wśród nas zagości.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Ale cóż to za rogiem się czai?!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Ułamki z potęgami w dość licznej zgrai!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effectLst/>
                <a:latin typeface="Bahnschrift SemiBold" panose="020B0502040204020203" pitchFamily="34" charset="0"/>
                <a:ea typeface="Times New Roman"/>
                <a:cs typeface="Times New Roman"/>
              </a:rPr>
              <a:t> 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Atmosferę Świąt popsuć zamierzają,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Długie godziny nauki nadciągają.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Ale to nie tak! Normalnie jestem w szoku!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Nauki czas jest dopiero po Nowym Roku.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effectLst/>
                <a:latin typeface="Bahnschrift SemiBold" panose="020B0502040204020203" pitchFamily="34" charset="0"/>
                <a:ea typeface="Times New Roman"/>
                <a:cs typeface="Times New Roman"/>
              </a:rPr>
              <a:t> 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A sio! A kysz! Wynocha!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Dodawanie? Odejmowanie? Ale wiocha!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Mnożenie, dzielenie kryjcie się w zeszyty,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Tym liczeniem już mózg mam zbity.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effectLst/>
                <a:latin typeface="Bahnschrift SemiBold" panose="020B0502040204020203" pitchFamily="34" charset="0"/>
                <a:ea typeface="Times New Roman"/>
                <a:cs typeface="Times New Roman"/>
              </a:rPr>
              <a:t> 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Więc patrzę przez okno, wysoko do góry,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Pierwsza Gwiazdko, gdzie jesteś? 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Czy kryją Cię chmury?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Od czasu Świąt odejmijmy złości i zmartwienia,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To też nie czas na matematyczne </a:t>
            </a:r>
            <a:r>
              <a:rPr lang="pl-PL" sz="1000" b="1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obliczenia.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effectLst/>
                <a:latin typeface="Bahnschrift SemiBold" panose="020B0502040204020203" pitchFamily="34" charset="0"/>
                <a:ea typeface="Times New Roman"/>
                <a:cs typeface="Times New Roman"/>
              </a:rPr>
              <a:t> 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Pomnóżmy uśmiech razy tysiące,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Złóżmy sobie życzenia gorące.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A na koniec prezenty podzielmy między nas,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  <a:cs typeface="Calibri"/>
              </a:rPr>
              <a:t>Niech to będzie dobrze spędzony czas.</a:t>
            </a:r>
            <a:endParaRPr lang="pl-PL" sz="1000" b="1" dirty="0">
              <a:effectLst/>
              <a:latin typeface="Bahnschrift SemiBold" panose="020B0502040204020203" pitchFamily="34" charset="0"/>
              <a:ea typeface="Calibri"/>
              <a:cs typeface="Times New Roman"/>
            </a:endParaRPr>
          </a:p>
        </p:txBody>
      </p:sp>
      <p:sp>
        <p:nvSpPr>
          <p:cNvPr id="5" name="Gwiazda 5-ramienna 4"/>
          <p:cNvSpPr/>
          <p:nvPr/>
        </p:nvSpPr>
        <p:spPr>
          <a:xfrm>
            <a:off x="3891333" y="5877272"/>
            <a:ext cx="288032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Office PowerPoint</Application>
  <PresentationFormat>Pokaz na ekranie 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Prezentacja programu PowerPoint</vt:lpstr>
      <vt:lpstr>Prezentacja programu PowerPoint</vt:lpstr>
    </vt:vector>
  </TitlesOfParts>
  <Company>Dalkia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Kuchta-Janota Patrycja</dc:creator>
  <cp:lastModifiedBy>Kuchta-Janota Patrycja</cp:lastModifiedBy>
  <cp:revision>3</cp:revision>
  <dcterms:created xsi:type="dcterms:W3CDTF">2020-12-16T20:45:44Z</dcterms:created>
  <dcterms:modified xsi:type="dcterms:W3CDTF">2020-12-16T21:13:01Z</dcterms:modified>
</cp:coreProperties>
</file>