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0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70" d="100"/>
          <a:sy n="70" d="100"/>
        </p:scale>
        <p:origin x="-130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36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0EEDB-DEAA-4B7D-85D5-853095312E72}" type="datetimeFigureOut">
              <a:rPr lang="pl-PL" smtClean="0"/>
              <a:pPr/>
              <a:t>19.01.2021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5FCE7-EF1C-4ABA-9D26-2EDE2E16F2E3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0EEDB-DEAA-4B7D-85D5-853095312E72}" type="datetimeFigureOut">
              <a:rPr lang="pl-PL" smtClean="0"/>
              <a:pPr/>
              <a:t>19.01.2021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5FCE7-EF1C-4ABA-9D26-2EDE2E16F2E3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0EEDB-DEAA-4B7D-85D5-853095312E72}" type="datetimeFigureOut">
              <a:rPr lang="pl-PL" smtClean="0"/>
              <a:pPr/>
              <a:t>19.01.2021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5FCE7-EF1C-4ABA-9D26-2EDE2E16F2E3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0EEDB-DEAA-4B7D-85D5-853095312E72}" type="datetimeFigureOut">
              <a:rPr lang="pl-PL" smtClean="0"/>
              <a:pPr/>
              <a:t>19.01.2021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5FCE7-EF1C-4ABA-9D26-2EDE2E16F2E3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0EEDB-DEAA-4B7D-85D5-853095312E72}" type="datetimeFigureOut">
              <a:rPr lang="pl-PL" smtClean="0"/>
              <a:pPr/>
              <a:t>19.01.2021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5FCE7-EF1C-4ABA-9D26-2EDE2E16F2E3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0EEDB-DEAA-4B7D-85D5-853095312E72}" type="datetimeFigureOut">
              <a:rPr lang="pl-PL" smtClean="0"/>
              <a:pPr/>
              <a:t>19.01.2021</a:t>
            </a:fld>
            <a:endParaRPr lang="pl-P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5FCE7-EF1C-4ABA-9D26-2EDE2E16F2E3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0EEDB-DEAA-4B7D-85D5-853095312E72}" type="datetimeFigureOut">
              <a:rPr lang="pl-PL" smtClean="0"/>
              <a:pPr/>
              <a:t>19.01.2021</a:t>
            </a:fld>
            <a:endParaRPr lang="pl-P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5FCE7-EF1C-4ABA-9D26-2EDE2E16F2E3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0EEDB-DEAA-4B7D-85D5-853095312E72}" type="datetimeFigureOut">
              <a:rPr lang="pl-PL" smtClean="0"/>
              <a:pPr/>
              <a:t>19.01.2021</a:t>
            </a:fld>
            <a:endParaRPr lang="pl-P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5FCE7-EF1C-4ABA-9D26-2EDE2E16F2E3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0EEDB-DEAA-4B7D-85D5-853095312E72}" type="datetimeFigureOut">
              <a:rPr lang="pl-PL" smtClean="0"/>
              <a:pPr/>
              <a:t>19.01.2021</a:t>
            </a:fld>
            <a:endParaRPr lang="pl-P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5FCE7-EF1C-4ABA-9D26-2EDE2E16F2E3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0EEDB-DEAA-4B7D-85D5-853095312E72}" type="datetimeFigureOut">
              <a:rPr lang="pl-PL" smtClean="0"/>
              <a:pPr/>
              <a:t>19.01.2021</a:t>
            </a:fld>
            <a:endParaRPr lang="pl-P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5FCE7-EF1C-4ABA-9D26-2EDE2E16F2E3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0EEDB-DEAA-4B7D-85D5-853095312E72}" type="datetimeFigureOut">
              <a:rPr lang="pl-PL" smtClean="0"/>
              <a:pPr/>
              <a:t>19.01.2021</a:t>
            </a:fld>
            <a:endParaRPr lang="pl-P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5FCE7-EF1C-4ABA-9D26-2EDE2E16F2E3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pl-PL" dirty="0" smtClean="0"/>
              <a:t>Kliknij ikonę, aby dodać obraz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0EEDB-DEAA-4B7D-85D5-853095312E72}" type="datetimeFigureOut">
              <a:rPr lang="pl-PL" smtClean="0"/>
              <a:pPr/>
              <a:t>19.01.2021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5FCE7-EF1C-4ABA-9D26-2EDE2E16F2E3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>
                <a:latin typeface="Monotype Corsiva" panose="03010101010201010101" pitchFamily="66" charset="0"/>
              </a:rPr>
              <a:t>Świąteczna Matematyka</a:t>
            </a:r>
            <a:endParaRPr lang="pl-PL" dirty="0">
              <a:latin typeface="Monotype Corsiva" panose="03010101010201010101" pitchFamily="66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10 zadań matematycznych</a:t>
            </a:r>
            <a:endParaRPr lang="pl-PL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5219922"/>
      </p:ext>
    </p:extLst>
  </p:cSld>
  <p:clrMapOvr>
    <a:masterClrMapping/>
  </p:clrMapOvr>
  <p:transition spd="slow" advTm="3000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dirty="0" smtClean="0">
                <a:latin typeface="Monotype Corsiva" panose="03010101010201010101" pitchFamily="66" charset="0"/>
              </a:rPr>
              <a:t>Zadanie 9</a:t>
            </a:r>
            <a:endParaRPr lang="pl-PL" sz="2800" dirty="0">
              <a:latin typeface="Monotype Corsiva" panose="03010101010201010101" pitchFamily="66" charset="0"/>
            </a:endParaRPr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0" y="1484784"/>
            <a:ext cx="4279900" cy="3307751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pl-PL" sz="1800" dirty="0" smtClean="0">
                <a:latin typeface="Monotype Corsiva" panose="03010101010201010101" pitchFamily="66" charset="0"/>
              </a:rPr>
              <a:t>Mikołaj w noc Wigilijną rozdaje prezenty wszystkim dzieciom. W jedną godzinę rozdaje prezenty dzieciom w 135 domach. Ile </a:t>
            </a:r>
            <a:r>
              <a:rPr lang="pl-PL" sz="1800" smtClean="0">
                <a:latin typeface="Monotype Corsiva" panose="03010101010201010101" pitchFamily="66" charset="0"/>
              </a:rPr>
              <a:t>domów odwiedzi </a:t>
            </a:r>
            <a:r>
              <a:rPr lang="pl-PL" sz="1800" dirty="0" smtClean="0">
                <a:latin typeface="Monotype Corsiva" panose="03010101010201010101" pitchFamily="66" charset="0"/>
              </a:rPr>
              <a:t>w </a:t>
            </a:r>
            <a:r>
              <a:rPr lang="pl-PL" sz="1800" smtClean="0">
                <a:latin typeface="Monotype Corsiva" panose="03010101010201010101" pitchFamily="66" charset="0"/>
              </a:rPr>
              <a:t>13,8 godziny? </a:t>
            </a:r>
            <a:r>
              <a:rPr lang="pl-PL" sz="1800" dirty="0" smtClean="0">
                <a:latin typeface="Monotype Corsiva" panose="03010101010201010101" pitchFamily="66" charset="0"/>
              </a:rPr>
              <a:t>Zaokrąglij wynik końcowy. </a:t>
            </a:r>
            <a:endParaRPr lang="pl-PL" sz="1800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30137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 advTm="10000">
        <p14:ripple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dirty="0" smtClean="0">
                <a:latin typeface="Monotype Corsiva" panose="03010101010201010101" pitchFamily="66" charset="0"/>
              </a:rPr>
              <a:t>Zadanie 10</a:t>
            </a:r>
            <a:endParaRPr lang="pl-PL" sz="2800" dirty="0">
              <a:latin typeface="Monotype Corsiva" panose="03010101010201010101" pitchFamily="66" charset="0"/>
            </a:endParaRPr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32040" y="1844825"/>
            <a:ext cx="3600400" cy="2808312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pl-PL" sz="1800" dirty="0" smtClean="0">
                <a:latin typeface="Monotype Corsiva" panose="03010101010201010101" pitchFamily="66" charset="0"/>
              </a:rPr>
              <a:t>Expres północny i Expres śnieżny mają do pokonania 350 km. Expres północny wyjeżdża  ze stacji Biegun północny o 15:30 i kieruje się na stację Wesołego Elfa. Expres śnieżny wyjeżdża ze stacji Mikołajki o 16:20 i kieruje się do stacji Gwiazdkowe pole. Expres północny może jechać 60km/H, a śnieżny 90km/H. Który dojedzie pierwszy?</a:t>
            </a:r>
            <a:endParaRPr lang="pl-PL" sz="1800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1468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 advTm="10000">
        <p14:ripple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4000" i="1" dirty="0" smtClean="0">
                <a:latin typeface="Monotype Corsiva" panose="03010101010201010101" pitchFamily="66" charset="0"/>
              </a:rPr>
              <a:t>Dziękuję i życzę wesołych Świąt </a:t>
            </a:r>
            <a:endParaRPr lang="pl-PL" sz="4000" i="1" dirty="0">
              <a:latin typeface="Monotype Corsiva" panose="03010101010201010101" pitchFamily="66" charset="0"/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sz="1600" i="1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Nina Wojtkowiak klasa 6b</a:t>
            </a:r>
            <a:endParaRPr lang="pl-PL" sz="1600" i="1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0655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900" advTm="4000">
        <p14:glitter pattern="hexagon"/>
      </p:transition>
    </mc:Choice>
    <mc:Fallback>
      <p:transition spd="slow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b="1" dirty="0" smtClean="0">
                <a:latin typeface="Monotype Corsiva" panose="03010101010201010101" pitchFamily="66" charset="0"/>
              </a:rPr>
              <a:t>Zadanie 1 </a:t>
            </a:r>
            <a:endParaRPr lang="pl-PL" sz="2800" b="1" dirty="0">
              <a:latin typeface="Monotype Corsiva" panose="03010101010201010101" pitchFamily="66" charset="0"/>
            </a:endParaRPr>
          </a:p>
        </p:txBody>
      </p:sp>
      <p:pic>
        <p:nvPicPr>
          <p:cNvPr id="6" name="Symbol zastępczy zawartości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83968" y="1772816"/>
            <a:ext cx="4738125" cy="3384376"/>
          </a:xfrm>
        </p:spPr>
      </p:pic>
      <p:sp>
        <p:nvSpPr>
          <p:cNvPr id="5" name="Symbol zastępczy tekstu 4"/>
          <p:cNvSpPr>
            <a:spLocks noGrp="1"/>
          </p:cNvSpPr>
          <p:nvPr>
            <p:ph type="body" sz="half" idx="2"/>
          </p:nvPr>
        </p:nvSpPr>
        <p:spPr>
          <a:xfrm>
            <a:off x="1009442" y="1772816"/>
            <a:ext cx="2660650" cy="4088232"/>
          </a:xfrm>
        </p:spPr>
        <p:txBody>
          <a:bodyPr>
            <a:normAutofit/>
          </a:bodyPr>
          <a:lstStyle/>
          <a:p>
            <a:r>
              <a:rPr lang="pl-PL" sz="1800" dirty="0" smtClean="0">
                <a:latin typeface="Monotype Corsiva" panose="03010101010201010101" pitchFamily="66" charset="0"/>
              </a:rPr>
              <a:t>Odległość między sufitem, a podłogą wynosi 2,5 m. Choinka ma 1 m. Stojak od choinki ma  1/4  wysokości drzewka. Czubek  ma 20 cm.      Ile centymetrów ma choinka wraz z czubkiem i stojakiem? Ile cm wynosi  odległość  między choinką z stojakiem i czubkiem, a sufitem?</a:t>
            </a:r>
            <a:endParaRPr lang="pl-PL" sz="1800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4209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 advTm="10000">
        <p14:ripple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dirty="0" smtClean="0">
                <a:latin typeface="Monotype Corsiva" panose="03010101010201010101" pitchFamily="66" charset="0"/>
              </a:rPr>
              <a:t>Zadanie 2</a:t>
            </a:r>
            <a:endParaRPr lang="pl-PL" sz="2800" dirty="0">
              <a:latin typeface="Monotype Corsiva" panose="03010101010201010101" pitchFamily="66" charset="0"/>
            </a:endParaRPr>
          </a:p>
        </p:txBody>
      </p:sp>
      <p:pic>
        <p:nvPicPr>
          <p:cNvPr id="7" name="Symbol zastępczy zawartości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88024" y="1628800"/>
            <a:ext cx="4007215" cy="3528392"/>
          </a:xfrm>
        </p:spPr>
      </p:pic>
      <p:sp>
        <p:nvSpPr>
          <p:cNvPr id="6" name="Symbol zastępczy tekstu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pl-PL" sz="1800" dirty="0" smtClean="0">
                <a:latin typeface="Monotype Corsiva" panose="03010101010201010101" pitchFamily="66" charset="0"/>
              </a:rPr>
              <a:t>Rok 2020 był rokiem przestępnym. Wigilia Bożego Narodzenia wypadła w tym roku w czwartek. Jaki dzień tygodnia będzie Wigilią w 2024 roku? </a:t>
            </a:r>
            <a:endParaRPr lang="pl-PL" sz="1800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06024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 advTm="10000">
        <p14:ripple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dirty="0" smtClean="0">
                <a:latin typeface="Monotype Corsiva" panose="03010101010201010101" pitchFamily="66" charset="0"/>
              </a:rPr>
              <a:t>Zadanie 3</a:t>
            </a:r>
            <a:endParaRPr lang="pl-PL" sz="2800" dirty="0">
              <a:latin typeface="Monotype Corsiva" panose="03010101010201010101" pitchFamily="66" charset="0"/>
            </a:endParaRPr>
          </a:p>
        </p:txBody>
      </p:sp>
      <p:sp>
        <p:nvSpPr>
          <p:cNvPr id="6" name="Symbol zastępczy tekstu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pl-PL" sz="1800" dirty="0" smtClean="0">
                <a:latin typeface="Monotype Corsiva" panose="03010101010201010101" pitchFamily="66" charset="0"/>
              </a:rPr>
              <a:t>W kalendarzu adwentowym są 24 cukierki. 6 cukierków o smaku kakaowym, 4 cukierki karmelowe, 4 cukierki kawowe, 8 cukierków pomarańczowych i 2 marcepanowe. Jaki procent wszystkich cukierków stanowią poszczególne smaki?</a:t>
            </a:r>
            <a:endParaRPr lang="pl-PL" sz="1800" dirty="0">
              <a:latin typeface="Monotype Corsiva" panose="03010101010201010101" pitchFamily="66" charset="0"/>
            </a:endParaRPr>
          </a:p>
        </p:txBody>
      </p:sp>
      <p:pic>
        <p:nvPicPr>
          <p:cNvPr id="9" name="Symbol zastępczy zawartości 8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32040" y="1124744"/>
            <a:ext cx="2801193" cy="3816423"/>
          </a:xfrm>
        </p:spPr>
      </p:pic>
    </p:spTree>
    <p:extLst>
      <p:ext uri="{BB962C8B-B14F-4D97-AF65-F5344CB8AC3E}">
        <p14:creationId xmlns:p14="http://schemas.microsoft.com/office/powerpoint/2010/main" xmlns="" val="2936281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 advTm="10000">
        <p14:ripple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dirty="0" smtClean="0">
                <a:latin typeface="Monotype Corsiva" panose="03010101010201010101" pitchFamily="66" charset="0"/>
              </a:rPr>
              <a:t>Zadanie 4</a:t>
            </a:r>
            <a:endParaRPr lang="pl-PL" sz="2800" dirty="0">
              <a:latin typeface="Monotype Corsiva" panose="03010101010201010101" pitchFamily="66" charset="0"/>
            </a:endParaRPr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55976" y="1052736"/>
            <a:ext cx="3319114" cy="3463130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pl-PL" sz="1800" dirty="0" smtClean="0">
                <a:latin typeface="Monotype Corsiva" panose="03010101010201010101" pitchFamily="66" charset="0"/>
              </a:rPr>
              <a:t>Na choince wisi 50 bombek, 10% bombek srebrnych, 30% bombek białych, 20% bombek czerwonych, 30% granatowych. Pozostałe bombki są różnokolorowe. Ile wisi różnokolorowych bombek?</a:t>
            </a:r>
            <a:endParaRPr lang="pl-PL" sz="1800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7126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 advTm="10000">
        <p14:ripple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dirty="0" smtClean="0">
                <a:latin typeface="Monotype Corsiva" panose="03010101010201010101" pitchFamily="66" charset="0"/>
              </a:rPr>
              <a:t>Zadanie 5 </a:t>
            </a:r>
            <a:endParaRPr lang="pl-PL" sz="2800" dirty="0">
              <a:latin typeface="Monotype Corsiva" panose="03010101010201010101" pitchFamily="66" charset="0"/>
            </a:endParaRPr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11960" y="1484784"/>
            <a:ext cx="3781617" cy="2880320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pl-PL" sz="1800" dirty="0" smtClean="0">
                <a:latin typeface="Monotype Corsiva" panose="03010101010201010101" pitchFamily="66" charset="0"/>
              </a:rPr>
              <a:t>Kasia ważyła 50 kg. Po Wigilii przytyła 80 dag, w Boże Narodzenie przybrała na wadze kolejne 60 dag. Do Sylwestra udało jej się schudnąć 1200g. Ile Kasia ważyła zaraz po Świętach, a ile w Sylwestra</a:t>
            </a:r>
            <a:r>
              <a:rPr lang="pl-PL" sz="1800" dirty="0">
                <a:latin typeface="Monotype Corsiva" panose="03010101010201010101" pitchFamily="66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xmlns="" val="18721372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 advTm="10000">
        <p14:ripple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dirty="0" smtClean="0">
                <a:latin typeface="Monotype Corsiva" panose="03010101010201010101" pitchFamily="66" charset="0"/>
              </a:rPr>
              <a:t>Zadanie 6 </a:t>
            </a:r>
            <a:endParaRPr lang="pl-PL" sz="2800" dirty="0">
              <a:latin typeface="Monotype Corsiva" panose="03010101010201010101" pitchFamily="66" charset="0"/>
            </a:endParaRPr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83968" y="1484784"/>
            <a:ext cx="3454219" cy="2592288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pl-PL" sz="1800" dirty="0" smtClean="0">
                <a:latin typeface="Monotype Corsiva" panose="03010101010201010101" pitchFamily="66" charset="0"/>
              </a:rPr>
              <a:t>Aniołki śpiewały rankiem kolędy przez ¾ godziny. Po południu śpiewały jeszcze ½ godz. Wieczorem zaś śpiewały od 19 do północy. Ile czasu śpiewały aniołki?</a:t>
            </a:r>
          </a:p>
          <a:p>
            <a:endParaRPr lang="pl-PL" sz="1800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74727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 advTm="10000">
        <p14:ripple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dirty="0" smtClean="0">
                <a:latin typeface="Monotype Corsiva" panose="03010101010201010101" pitchFamily="66" charset="0"/>
              </a:rPr>
              <a:t>Zadanie 7 </a:t>
            </a:r>
            <a:endParaRPr lang="pl-PL" sz="2800" dirty="0">
              <a:latin typeface="Monotype Corsiva" panose="03010101010201010101" pitchFamily="66" charset="0"/>
            </a:endParaRPr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23928" y="1844824"/>
            <a:ext cx="4279900" cy="3135337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pl-PL" sz="1800" dirty="0" smtClean="0">
                <a:latin typeface="Monotype Corsiva" panose="03010101010201010101" pitchFamily="66" charset="0"/>
              </a:rPr>
              <a:t>Ściana fabryki Świętego Mikołaja ma kształt prostokąta o wymiarach 12 metrów i 150 decymetrów. Oblicz pole tego prostokąta.</a:t>
            </a:r>
            <a:endParaRPr lang="pl-PL" sz="1800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71924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 advTm="10000">
        <p14:ripple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dirty="0" smtClean="0">
                <a:latin typeface="Monotype Corsiva" panose="03010101010201010101" pitchFamily="66" charset="0"/>
              </a:rPr>
              <a:t>Zadanie 8 </a:t>
            </a:r>
            <a:endParaRPr lang="pl-PL" sz="2800" dirty="0">
              <a:latin typeface="Monotype Corsiva" panose="03010101010201010101" pitchFamily="66" charset="0"/>
            </a:endParaRPr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9992" y="1556792"/>
            <a:ext cx="3959497" cy="3701497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pl-PL" sz="1800" dirty="0" smtClean="0">
                <a:latin typeface="Monotype Corsiva" panose="03010101010201010101" pitchFamily="66" charset="0"/>
              </a:rPr>
              <a:t>Tatusiowie Paweł, Jakub i Michał poszli kupić zabawki swoim dzieciom na święta. Paweł kupił pandę za 13,74 zł i piłkę za 15,83 zł. Jakub kupił żółwia na kółkach za 14,42 zł i samochodzik za 23,71 zł. Michał kupił misia za 12,80 zł , robota za 32,56 zł i samolocik za 14,45 zł. Ile zapłacił każdy tatuś? Ile zapłacili razem? Podaj wyniki w ułamkach zwykłych i dziesiętnych. </a:t>
            </a:r>
            <a:endParaRPr lang="pl-PL" sz="1800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22456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 advTm="10000">
        <p14:ripple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TM02455519[[fn=Zima]]</Template>
  <TotalTime>276</TotalTime>
  <Words>433</Words>
  <Application>Microsoft Office PowerPoint</Application>
  <PresentationFormat>Pokaz na ekranie (4:3)</PresentationFormat>
  <Paragraphs>24</Paragraphs>
  <Slides>12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Winter</vt:lpstr>
      <vt:lpstr>Świąteczna Matematyka</vt:lpstr>
      <vt:lpstr>Zadanie 1 </vt:lpstr>
      <vt:lpstr>Zadanie 2</vt:lpstr>
      <vt:lpstr>Zadanie 3</vt:lpstr>
      <vt:lpstr>Zadanie 4</vt:lpstr>
      <vt:lpstr>Zadanie 5 </vt:lpstr>
      <vt:lpstr>Zadanie 6 </vt:lpstr>
      <vt:lpstr>Zadanie 7 </vt:lpstr>
      <vt:lpstr>Zadanie 8 </vt:lpstr>
      <vt:lpstr>Zadanie 9</vt:lpstr>
      <vt:lpstr>Zadanie 10</vt:lpstr>
      <vt:lpstr>Dziękuję i życzę wesołych Świąt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Świąteczna Matematyka</dc:title>
  <dc:creator>Pawel Wasielewski</dc:creator>
  <cp:lastModifiedBy>Aldona Kwiecińska</cp:lastModifiedBy>
  <cp:revision>28</cp:revision>
  <dcterms:created xsi:type="dcterms:W3CDTF">2020-12-09T12:31:37Z</dcterms:created>
  <dcterms:modified xsi:type="dcterms:W3CDTF">2021-01-19T19:19:37Z</dcterms:modified>
</cp:coreProperties>
</file>